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8288000" cy="10287000"/>
  <p:notesSz cx="6858000" cy="9144000"/>
  <p:embeddedFontLst>
    <p:embeddedFont>
      <p:font typeface="Dela Gothic One" panose="020B0604020202020204" charset="-128"/>
      <p:regular r:id="rId7"/>
    </p:embeddedFont>
    <p:embeddedFont>
      <p:font typeface="DM Sans" panose="020F0502020204030204" pitchFamily="2" charset="0"/>
      <p:regular r:id="rId8"/>
    </p:embeddedFont>
    <p:embeddedFont>
      <p:font typeface="DM Sans Bold" panose="020B0604020202020204" charset="0"/>
      <p:regular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946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A0A0A">
                <a:alpha val="90196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6049019" y="9686925"/>
            <a:ext cx="2153256" cy="514350"/>
            <a:chOff x="0" y="0"/>
            <a:chExt cx="2871008" cy="685800"/>
          </a:xfrm>
        </p:grpSpPr>
        <p:sp>
          <p:nvSpPr>
            <p:cNvPr id="7" name="Freeform 7" descr="preencoded.png">
              <a:hlinkClick r:id="rId3" tooltip="https://gamma.app/?utm_source=made-with-gamma"/>
            </p:cNvPr>
            <p:cNvSpPr/>
            <p:nvPr/>
          </p:nvSpPr>
          <p:spPr>
            <a:xfrm>
              <a:off x="0" y="0"/>
              <a:ext cx="2870962" cy="685800"/>
            </a:xfrm>
            <a:custGeom>
              <a:avLst/>
              <a:gdLst/>
              <a:ahLst/>
              <a:cxnLst/>
              <a:rect l="l" t="t" r="r" b="b"/>
              <a:pathLst>
                <a:path w="2870962" h="685800">
                  <a:moveTo>
                    <a:pt x="0" y="0"/>
                  </a:moveTo>
                  <a:lnTo>
                    <a:pt x="2870962" y="0"/>
                  </a:lnTo>
                  <a:lnTo>
                    <a:pt x="2870962" y="685800"/>
                  </a:lnTo>
                  <a:lnTo>
                    <a:pt x="0" y="68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1430000" y="0"/>
            <a:ext cx="6858000" cy="10287000"/>
            <a:chOff x="0" y="0"/>
            <a:chExt cx="9144000" cy="13716000"/>
          </a:xfrm>
        </p:grpSpPr>
        <p:sp>
          <p:nvSpPr>
            <p:cNvPr id="9" name="Freeform 9" descr="preencoded.png"/>
            <p:cNvSpPr/>
            <p:nvPr/>
          </p:nvSpPr>
          <p:spPr>
            <a:xfrm>
              <a:off x="0" y="0"/>
              <a:ext cx="9144000" cy="13716000"/>
            </a:xfrm>
            <a:custGeom>
              <a:avLst/>
              <a:gdLst/>
              <a:ahLst/>
              <a:cxnLst/>
              <a:rect l="l" t="t" r="r" b="b"/>
              <a:pathLst>
                <a:path w="9144000" h="13716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4123284" y="2294335"/>
            <a:ext cx="3183285" cy="1803946"/>
            <a:chOff x="0" y="0"/>
            <a:chExt cx="4244380" cy="2405262"/>
          </a:xfrm>
        </p:grpSpPr>
        <p:sp>
          <p:nvSpPr>
            <p:cNvPr id="11" name="Freeform 11" descr="preencoded.png"/>
            <p:cNvSpPr/>
            <p:nvPr/>
          </p:nvSpPr>
          <p:spPr>
            <a:xfrm>
              <a:off x="0" y="0"/>
              <a:ext cx="4244340" cy="2405253"/>
            </a:xfrm>
            <a:custGeom>
              <a:avLst/>
              <a:gdLst/>
              <a:ahLst/>
              <a:cxnLst/>
              <a:rect l="l" t="t" r="r" b="b"/>
              <a:pathLst>
                <a:path w="4244340" h="2405253">
                  <a:moveTo>
                    <a:pt x="0" y="0"/>
                  </a:moveTo>
                  <a:lnTo>
                    <a:pt x="4244340" y="0"/>
                  </a:lnTo>
                  <a:lnTo>
                    <a:pt x="4244340" y="2405253"/>
                  </a:lnTo>
                  <a:lnTo>
                    <a:pt x="0" y="24052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72" r="-73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947886" y="4475857"/>
            <a:ext cx="9534228" cy="181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562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Convenios de Cine Fondexo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47886" y="6616154"/>
            <a:ext cx="9534228" cy="1376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74"/>
              </a:lnSpc>
            </a:pPr>
            <a:r>
              <a:rPr lang="en-US" sz="2125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Descubre los increíbles convenios que Fondexo tiene para ti en las mejores salas de cine del país. Disfruta de tus películas favoritas con beneficios exclusivos y precios especiales.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A0A0A">
                <a:alpha val="90196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18288000" cy="2854078"/>
            <a:chOff x="0" y="0"/>
            <a:chExt cx="24384000" cy="3805437"/>
          </a:xfrm>
        </p:grpSpPr>
        <p:sp>
          <p:nvSpPr>
            <p:cNvPr id="7" name="Freeform 7" descr="preencoded.png"/>
            <p:cNvSpPr/>
            <p:nvPr/>
          </p:nvSpPr>
          <p:spPr>
            <a:xfrm>
              <a:off x="0" y="0"/>
              <a:ext cx="24384000" cy="3805428"/>
            </a:xfrm>
            <a:custGeom>
              <a:avLst/>
              <a:gdLst/>
              <a:ahLst/>
              <a:cxnLst/>
              <a:rect l="l" t="t" r="r" b="b"/>
              <a:pathLst>
                <a:path w="24384000" h="3805428">
                  <a:moveTo>
                    <a:pt x="0" y="0"/>
                  </a:moveTo>
                  <a:lnTo>
                    <a:pt x="24384000" y="0"/>
                  </a:lnTo>
                  <a:lnTo>
                    <a:pt x="24384000" y="3805428"/>
                  </a:lnTo>
                  <a:lnTo>
                    <a:pt x="0" y="3805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9" b="-6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799059" y="3738711"/>
            <a:ext cx="8066484" cy="3274962"/>
            <a:chOff x="0" y="0"/>
            <a:chExt cx="10755312" cy="4366617"/>
          </a:xfrm>
        </p:grpSpPr>
        <p:sp>
          <p:nvSpPr>
            <p:cNvPr id="9" name="Freeform 9" descr="preencoded.png"/>
            <p:cNvSpPr/>
            <p:nvPr/>
          </p:nvSpPr>
          <p:spPr>
            <a:xfrm>
              <a:off x="0" y="0"/>
              <a:ext cx="10755249" cy="4366641"/>
            </a:xfrm>
            <a:custGeom>
              <a:avLst/>
              <a:gdLst/>
              <a:ahLst/>
              <a:cxnLst/>
              <a:rect l="l" t="t" r="r" b="b"/>
              <a:pathLst>
                <a:path w="10755249" h="4366641">
                  <a:moveTo>
                    <a:pt x="0" y="0"/>
                  </a:moveTo>
                  <a:lnTo>
                    <a:pt x="10755249" y="0"/>
                  </a:lnTo>
                  <a:lnTo>
                    <a:pt x="10755249" y="4366641"/>
                  </a:lnTo>
                  <a:lnTo>
                    <a:pt x="0" y="4366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7" b="-17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9431982" y="4261842"/>
            <a:ext cx="6958161" cy="770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74"/>
              </a:lnSpc>
            </a:pPr>
            <a:r>
              <a:rPr lang="en-US" sz="4687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Entradas y Combos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94296" y="7522369"/>
            <a:ext cx="523131" cy="523131"/>
            <a:chOff x="0" y="0"/>
            <a:chExt cx="697508" cy="697508"/>
          </a:xfrm>
        </p:grpSpPr>
        <p:sp>
          <p:nvSpPr>
            <p:cNvPr id="12" name="Freeform 12"/>
            <p:cNvSpPr/>
            <p:nvPr/>
          </p:nvSpPr>
          <p:spPr>
            <a:xfrm>
              <a:off x="6350" y="6350"/>
              <a:ext cx="684784" cy="684784"/>
            </a:xfrm>
            <a:custGeom>
              <a:avLst/>
              <a:gdLst/>
              <a:ahLst/>
              <a:cxnLst/>
              <a:rect l="l" t="t" r="r" b="b"/>
              <a:pathLst>
                <a:path w="684784" h="684784">
                  <a:moveTo>
                    <a:pt x="0" y="127889"/>
                  </a:moveTo>
                  <a:cubicBezTo>
                    <a:pt x="0" y="57277"/>
                    <a:pt x="57277" y="0"/>
                    <a:pt x="127889" y="0"/>
                  </a:cubicBezTo>
                  <a:lnTo>
                    <a:pt x="556895" y="0"/>
                  </a:lnTo>
                  <a:cubicBezTo>
                    <a:pt x="627507" y="0"/>
                    <a:pt x="684784" y="57277"/>
                    <a:pt x="684784" y="127889"/>
                  </a:cubicBezTo>
                  <a:lnTo>
                    <a:pt x="684784" y="556895"/>
                  </a:lnTo>
                  <a:cubicBezTo>
                    <a:pt x="684784" y="627507"/>
                    <a:pt x="627507" y="684784"/>
                    <a:pt x="556895" y="684784"/>
                  </a:cubicBezTo>
                  <a:lnTo>
                    <a:pt x="127889" y="684784"/>
                  </a:lnTo>
                  <a:cubicBezTo>
                    <a:pt x="57277" y="684784"/>
                    <a:pt x="0" y="627507"/>
                    <a:pt x="0" y="556895"/>
                  </a:cubicBezTo>
                  <a:close/>
                </a:path>
              </a:pathLst>
            </a:custGeom>
            <a:solidFill>
              <a:srgbClr val="740B0B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697484" cy="697484"/>
            </a:xfrm>
            <a:custGeom>
              <a:avLst/>
              <a:gdLst/>
              <a:ahLst/>
              <a:cxnLst/>
              <a:rect l="l" t="t" r="r" b="b"/>
              <a:pathLst>
                <a:path w="697484" h="697484">
                  <a:moveTo>
                    <a:pt x="0" y="134239"/>
                  </a:moveTo>
                  <a:cubicBezTo>
                    <a:pt x="0" y="60071"/>
                    <a:pt x="60071" y="0"/>
                    <a:pt x="134239" y="0"/>
                  </a:cubicBezTo>
                  <a:lnTo>
                    <a:pt x="563245" y="0"/>
                  </a:lnTo>
                  <a:lnTo>
                    <a:pt x="563245" y="6350"/>
                  </a:lnTo>
                  <a:lnTo>
                    <a:pt x="563245" y="0"/>
                  </a:lnTo>
                  <a:cubicBezTo>
                    <a:pt x="637413" y="0"/>
                    <a:pt x="697484" y="60071"/>
                    <a:pt x="697484" y="134239"/>
                  </a:cubicBezTo>
                  <a:lnTo>
                    <a:pt x="691134" y="134239"/>
                  </a:lnTo>
                  <a:lnTo>
                    <a:pt x="697484" y="134239"/>
                  </a:lnTo>
                  <a:lnTo>
                    <a:pt x="697484" y="563245"/>
                  </a:lnTo>
                  <a:lnTo>
                    <a:pt x="691134" y="563245"/>
                  </a:lnTo>
                  <a:lnTo>
                    <a:pt x="697484" y="563245"/>
                  </a:lnTo>
                  <a:cubicBezTo>
                    <a:pt x="697484" y="637413"/>
                    <a:pt x="637413" y="697484"/>
                    <a:pt x="563245" y="697484"/>
                  </a:cubicBezTo>
                  <a:lnTo>
                    <a:pt x="563245" y="691134"/>
                  </a:lnTo>
                  <a:lnTo>
                    <a:pt x="563245" y="697484"/>
                  </a:lnTo>
                  <a:lnTo>
                    <a:pt x="134239" y="697484"/>
                  </a:lnTo>
                  <a:lnTo>
                    <a:pt x="134239" y="691134"/>
                  </a:lnTo>
                  <a:lnTo>
                    <a:pt x="134239" y="697484"/>
                  </a:lnTo>
                  <a:cubicBezTo>
                    <a:pt x="60071" y="697484"/>
                    <a:pt x="0" y="637413"/>
                    <a:pt x="0" y="563245"/>
                  </a:cubicBezTo>
                  <a:lnTo>
                    <a:pt x="0" y="134239"/>
                  </a:lnTo>
                  <a:lnTo>
                    <a:pt x="6350" y="134239"/>
                  </a:lnTo>
                  <a:lnTo>
                    <a:pt x="0" y="134239"/>
                  </a:lnTo>
                  <a:moveTo>
                    <a:pt x="12700" y="134239"/>
                  </a:moveTo>
                  <a:lnTo>
                    <a:pt x="12700" y="563245"/>
                  </a:lnTo>
                  <a:lnTo>
                    <a:pt x="6350" y="563245"/>
                  </a:lnTo>
                  <a:lnTo>
                    <a:pt x="12700" y="563245"/>
                  </a:lnTo>
                  <a:cubicBezTo>
                    <a:pt x="12700" y="630301"/>
                    <a:pt x="67056" y="684784"/>
                    <a:pt x="134239" y="684784"/>
                  </a:cubicBezTo>
                  <a:lnTo>
                    <a:pt x="563245" y="684784"/>
                  </a:lnTo>
                  <a:cubicBezTo>
                    <a:pt x="630301" y="684784"/>
                    <a:pt x="684784" y="630428"/>
                    <a:pt x="684784" y="563245"/>
                  </a:cubicBezTo>
                  <a:lnTo>
                    <a:pt x="684784" y="134239"/>
                  </a:lnTo>
                  <a:cubicBezTo>
                    <a:pt x="684784" y="67056"/>
                    <a:pt x="630428" y="12700"/>
                    <a:pt x="563245" y="12700"/>
                  </a:cubicBezTo>
                  <a:lnTo>
                    <a:pt x="134239" y="12700"/>
                  </a:lnTo>
                  <a:lnTo>
                    <a:pt x="134239" y="6350"/>
                  </a:lnTo>
                  <a:lnTo>
                    <a:pt x="134239" y="12700"/>
                  </a:lnTo>
                  <a:cubicBezTo>
                    <a:pt x="67056" y="12700"/>
                    <a:pt x="12700" y="67056"/>
                    <a:pt x="12700" y="134239"/>
                  </a:cubicBezTo>
                  <a:close/>
                </a:path>
              </a:pathLst>
            </a:custGeom>
            <a:solidFill>
              <a:srgbClr val="8D2424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875556" y="7615684"/>
            <a:ext cx="360461" cy="393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2"/>
              </a:lnSpc>
            </a:pPr>
            <a:r>
              <a:rPr lang="en-US" sz="2812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40966" y="7586514"/>
            <a:ext cx="3251150" cy="394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7"/>
              </a:lnSpc>
            </a:pPr>
            <a:r>
              <a:rPr lang="en-US" sz="2312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Entrada + Combo 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40966" y="8051304"/>
            <a:ext cx="4631085" cy="797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4"/>
              </a:lnSpc>
            </a:pPr>
            <a:r>
              <a:rPr lang="en-US" sz="1750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Entrada (2D/3D/IMAX) + Gaseosa mediana + Crispeta pequeña por: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40966" y="8985349"/>
            <a:ext cx="3605212" cy="450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812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$22.100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6452592" y="7522369"/>
            <a:ext cx="523131" cy="523131"/>
            <a:chOff x="0" y="0"/>
            <a:chExt cx="697508" cy="697508"/>
          </a:xfrm>
        </p:grpSpPr>
        <p:sp>
          <p:nvSpPr>
            <p:cNvPr id="19" name="Freeform 19"/>
            <p:cNvSpPr/>
            <p:nvPr/>
          </p:nvSpPr>
          <p:spPr>
            <a:xfrm>
              <a:off x="6350" y="6350"/>
              <a:ext cx="684784" cy="684784"/>
            </a:xfrm>
            <a:custGeom>
              <a:avLst/>
              <a:gdLst/>
              <a:ahLst/>
              <a:cxnLst/>
              <a:rect l="l" t="t" r="r" b="b"/>
              <a:pathLst>
                <a:path w="684784" h="684784">
                  <a:moveTo>
                    <a:pt x="0" y="127889"/>
                  </a:moveTo>
                  <a:cubicBezTo>
                    <a:pt x="0" y="57277"/>
                    <a:pt x="57277" y="0"/>
                    <a:pt x="127889" y="0"/>
                  </a:cubicBezTo>
                  <a:lnTo>
                    <a:pt x="556895" y="0"/>
                  </a:lnTo>
                  <a:cubicBezTo>
                    <a:pt x="627507" y="0"/>
                    <a:pt x="684784" y="57277"/>
                    <a:pt x="684784" y="127889"/>
                  </a:cubicBezTo>
                  <a:lnTo>
                    <a:pt x="684784" y="556895"/>
                  </a:lnTo>
                  <a:cubicBezTo>
                    <a:pt x="684784" y="627507"/>
                    <a:pt x="627507" y="684784"/>
                    <a:pt x="556895" y="684784"/>
                  </a:cubicBezTo>
                  <a:lnTo>
                    <a:pt x="127889" y="684784"/>
                  </a:lnTo>
                  <a:cubicBezTo>
                    <a:pt x="57277" y="684784"/>
                    <a:pt x="0" y="627507"/>
                    <a:pt x="0" y="556895"/>
                  </a:cubicBezTo>
                  <a:close/>
                </a:path>
              </a:pathLst>
            </a:custGeom>
            <a:solidFill>
              <a:srgbClr val="740B0B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697484" cy="697484"/>
            </a:xfrm>
            <a:custGeom>
              <a:avLst/>
              <a:gdLst/>
              <a:ahLst/>
              <a:cxnLst/>
              <a:rect l="l" t="t" r="r" b="b"/>
              <a:pathLst>
                <a:path w="697484" h="697484">
                  <a:moveTo>
                    <a:pt x="0" y="134239"/>
                  </a:moveTo>
                  <a:cubicBezTo>
                    <a:pt x="0" y="60071"/>
                    <a:pt x="60071" y="0"/>
                    <a:pt x="134239" y="0"/>
                  </a:cubicBezTo>
                  <a:lnTo>
                    <a:pt x="563245" y="0"/>
                  </a:lnTo>
                  <a:lnTo>
                    <a:pt x="563245" y="6350"/>
                  </a:lnTo>
                  <a:lnTo>
                    <a:pt x="563245" y="0"/>
                  </a:lnTo>
                  <a:cubicBezTo>
                    <a:pt x="637413" y="0"/>
                    <a:pt x="697484" y="60071"/>
                    <a:pt x="697484" y="134239"/>
                  </a:cubicBezTo>
                  <a:lnTo>
                    <a:pt x="691134" y="134239"/>
                  </a:lnTo>
                  <a:lnTo>
                    <a:pt x="697484" y="134239"/>
                  </a:lnTo>
                  <a:lnTo>
                    <a:pt x="697484" y="563245"/>
                  </a:lnTo>
                  <a:lnTo>
                    <a:pt x="691134" y="563245"/>
                  </a:lnTo>
                  <a:lnTo>
                    <a:pt x="697484" y="563245"/>
                  </a:lnTo>
                  <a:cubicBezTo>
                    <a:pt x="697484" y="637413"/>
                    <a:pt x="637413" y="697484"/>
                    <a:pt x="563245" y="697484"/>
                  </a:cubicBezTo>
                  <a:lnTo>
                    <a:pt x="563245" y="691134"/>
                  </a:lnTo>
                  <a:lnTo>
                    <a:pt x="563245" y="697484"/>
                  </a:lnTo>
                  <a:lnTo>
                    <a:pt x="134239" y="697484"/>
                  </a:lnTo>
                  <a:lnTo>
                    <a:pt x="134239" y="691134"/>
                  </a:lnTo>
                  <a:lnTo>
                    <a:pt x="134239" y="697484"/>
                  </a:lnTo>
                  <a:cubicBezTo>
                    <a:pt x="60071" y="697484"/>
                    <a:pt x="0" y="637413"/>
                    <a:pt x="0" y="563245"/>
                  </a:cubicBezTo>
                  <a:lnTo>
                    <a:pt x="0" y="134239"/>
                  </a:lnTo>
                  <a:lnTo>
                    <a:pt x="6350" y="134239"/>
                  </a:lnTo>
                  <a:lnTo>
                    <a:pt x="0" y="134239"/>
                  </a:lnTo>
                  <a:moveTo>
                    <a:pt x="12700" y="134239"/>
                  </a:moveTo>
                  <a:lnTo>
                    <a:pt x="12700" y="563245"/>
                  </a:lnTo>
                  <a:lnTo>
                    <a:pt x="6350" y="563245"/>
                  </a:lnTo>
                  <a:lnTo>
                    <a:pt x="12700" y="563245"/>
                  </a:lnTo>
                  <a:cubicBezTo>
                    <a:pt x="12700" y="630301"/>
                    <a:pt x="67056" y="684784"/>
                    <a:pt x="134239" y="684784"/>
                  </a:cubicBezTo>
                  <a:lnTo>
                    <a:pt x="563245" y="684784"/>
                  </a:lnTo>
                  <a:cubicBezTo>
                    <a:pt x="630301" y="684784"/>
                    <a:pt x="684784" y="630428"/>
                    <a:pt x="684784" y="563245"/>
                  </a:cubicBezTo>
                  <a:lnTo>
                    <a:pt x="684784" y="134239"/>
                  </a:lnTo>
                  <a:cubicBezTo>
                    <a:pt x="684784" y="67056"/>
                    <a:pt x="630428" y="12700"/>
                    <a:pt x="563245" y="12700"/>
                  </a:cubicBezTo>
                  <a:lnTo>
                    <a:pt x="134239" y="12700"/>
                  </a:lnTo>
                  <a:lnTo>
                    <a:pt x="134239" y="6350"/>
                  </a:lnTo>
                  <a:lnTo>
                    <a:pt x="134239" y="12700"/>
                  </a:lnTo>
                  <a:cubicBezTo>
                    <a:pt x="67056" y="12700"/>
                    <a:pt x="12700" y="67056"/>
                    <a:pt x="12700" y="134239"/>
                  </a:cubicBezTo>
                  <a:close/>
                </a:path>
              </a:pathLst>
            </a:custGeom>
            <a:solidFill>
              <a:srgbClr val="8D2424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6533852" y="7615684"/>
            <a:ext cx="360461" cy="393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2"/>
              </a:lnSpc>
            </a:pPr>
            <a:r>
              <a:rPr lang="en-US" sz="2812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199262" y="7586514"/>
            <a:ext cx="3339256" cy="394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7"/>
              </a:lnSpc>
            </a:pPr>
            <a:r>
              <a:rPr lang="en-US" sz="2312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Entrada + Combo 3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199262" y="8051304"/>
            <a:ext cx="4631234" cy="797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4"/>
              </a:lnSpc>
            </a:pPr>
            <a:r>
              <a:rPr lang="en-US" sz="1750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Entrada (2D/3D/IMAX) + Gaseosa mediana + Crispeta pequeña + Perro por: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199262" y="8985349"/>
            <a:ext cx="3605212" cy="450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812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$33.000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2111038" y="7522369"/>
            <a:ext cx="523131" cy="523131"/>
            <a:chOff x="0" y="0"/>
            <a:chExt cx="697508" cy="697508"/>
          </a:xfrm>
        </p:grpSpPr>
        <p:sp>
          <p:nvSpPr>
            <p:cNvPr id="26" name="Freeform 26"/>
            <p:cNvSpPr/>
            <p:nvPr/>
          </p:nvSpPr>
          <p:spPr>
            <a:xfrm>
              <a:off x="6350" y="6350"/>
              <a:ext cx="684784" cy="684784"/>
            </a:xfrm>
            <a:custGeom>
              <a:avLst/>
              <a:gdLst/>
              <a:ahLst/>
              <a:cxnLst/>
              <a:rect l="l" t="t" r="r" b="b"/>
              <a:pathLst>
                <a:path w="684784" h="684784">
                  <a:moveTo>
                    <a:pt x="0" y="127889"/>
                  </a:moveTo>
                  <a:cubicBezTo>
                    <a:pt x="0" y="57277"/>
                    <a:pt x="57277" y="0"/>
                    <a:pt x="127889" y="0"/>
                  </a:cubicBezTo>
                  <a:lnTo>
                    <a:pt x="556895" y="0"/>
                  </a:lnTo>
                  <a:cubicBezTo>
                    <a:pt x="627507" y="0"/>
                    <a:pt x="684784" y="57277"/>
                    <a:pt x="684784" y="127889"/>
                  </a:cubicBezTo>
                  <a:lnTo>
                    <a:pt x="684784" y="556895"/>
                  </a:lnTo>
                  <a:cubicBezTo>
                    <a:pt x="684784" y="627507"/>
                    <a:pt x="627507" y="684784"/>
                    <a:pt x="556895" y="684784"/>
                  </a:cubicBezTo>
                  <a:lnTo>
                    <a:pt x="127889" y="684784"/>
                  </a:lnTo>
                  <a:cubicBezTo>
                    <a:pt x="57277" y="684784"/>
                    <a:pt x="0" y="627507"/>
                    <a:pt x="0" y="556895"/>
                  </a:cubicBezTo>
                  <a:close/>
                </a:path>
              </a:pathLst>
            </a:custGeom>
            <a:solidFill>
              <a:srgbClr val="740B0B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0" y="0"/>
              <a:ext cx="697484" cy="697484"/>
            </a:xfrm>
            <a:custGeom>
              <a:avLst/>
              <a:gdLst/>
              <a:ahLst/>
              <a:cxnLst/>
              <a:rect l="l" t="t" r="r" b="b"/>
              <a:pathLst>
                <a:path w="697484" h="697484">
                  <a:moveTo>
                    <a:pt x="0" y="134239"/>
                  </a:moveTo>
                  <a:cubicBezTo>
                    <a:pt x="0" y="60071"/>
                    <a:pt x="60071" y="0"/>
                    <a:pt x="134239" y="0"/>
                  </a:cubicBezTo>
                  <a:lnTo>
                    <a:pt x="563245" y="0"/>
                  </a:lnTo>
                  <a:lnTo>
                    <a:pt x="563245" y="6350"/>
                  </a:lnTo>
                  <a:lnTo>
                    <a:pt x="563245" y="0"/>
                  </a:lnTo>
                  <a:cubicBezTo>
                    <a:pt x="637413" y="0"/>
                    <a:pt x="697484" y="60071"/>
                    <a:pt x="697484" y="134239"/>
                  </a:cubicBezTo>
                  <a:lnTo>
                    <a:pt x="691134" y="134239"/>
                  </a:lnTo>
                  <a:lnTo>
                    <a:pt x="697484" y="134239"/>
                  </a:lnTo>
                  <a:lnTo>
                    <a:pt x="697484" y="563245"/>
                  </a:lnTo>
                  <a:lnTo>
                    <a:pt x="691134" y="563245"/>
                  </a:lnTo>
                  <a:lnTo>
                    <a:pt x="697484" y="563245"/>
                  </a:lnTo>
                  <a:cubicBezTo>
                    <a:pt x="697484" y="637413"/>
                    <a:pt x="637413" y="697484"/>
                    <a:pt x="563245" y="697484"/>
                  </a:cubicBezTo>
                  <a:lnTo>
                    <a:pt x="563245" y="691134"/>
                  </a:lnTo>
                  <a:lnTo>
                    <a:pt x="563245" y="697484"/>
                  </a:lnTo>
                  <a:lnTo>
                    <a:pt x="134239" y="697484"/>
                  </a:lnTo>
                  <a:lnTo>
                    <a:pt x="134239" y="691134"/>
                  </a:lnTo>
                  <a:lnTo>
                    <a:pt x="134239" y="697484"/>
                  </a:lnTo>
                  <a:cubicBezTo>
                    <a:pt x="60071" y="697484"/>
                    <a:pt x="0" y="637413"/>
                    <a:pt x="0" y="563245"/>
                  </a:cubicBezTo>
                  <a:lnTo>
                    <a:pt x="0" y="134239"/>
                  </a:lnTo>
                  <a:lnTo>
                    <a:pt x="6350" y="134239"/>
                  </a:lnTo>
                  <a:lnTo>
                    <a:pt x="0" y="134239"/>
                  </a:lnTo>
                  <a:moveTo>
                    <a:pt x="12700" y="134239"/>
                  </a:moveTo>
                  <a:lnTo>
                    <a:pt x="12700" y="563245"/>
                  </a:lnTo>
                  <a:lnTo>
                    <a:pt x="6350" y="563245"/>
                  </a:lnTo>
                  <a:lnTo>
                    <a:pt x="12700" y="563245"/>
                  </a:lnTo>
                  <a:cubicBezTo>
                    <a:pt x="12700" y="630301"/>
                    <a:pt x="67056" y="684784"/>
                    <a:pt x="134239" y="684784"/>
                  </a:cubicBezTo>
                  <a:lnTo>
                    <a:pt x="563245" y="684784"/>
                  </a:lnTo>
                  <a:cubicBezTo>
                    <a:pt x="630301" y="684784"/>
                    <a:pt x="684784" y="630428"/>
                    <a:pt x="684784" y="563245"/>
                  </a:cubicBezTo>
                  <a:lnTo>
                    <a:pt x="684784" y="134239"/>
                  </a:lnTo>
                  <a:cubicBezTo>
                    <a:pt x="684784" y="67056"/>
                    <a:pt x="630428" y="12700"/>
                    <a:pt x="563245" y="12700"/>
                  </a:cubicBezTo>
                  <a:lnTo>
                    <a:pt x="134239" y="12700"/>
                  </a:lnTo>
                  <a:lnTo>
                    <a:pt x="134239" y="6350"/>
                  </a:lnTo>
                  <a:lnTo>
                    <a:pt x="134239" y="12700"/>
                  </a:lnTo>
                  <a:cubicBezTo>
                    <a:pt x="67056" y="12700"/>
                    <a:pt x="12700" y="67056"/>
                    <a:pt x="12700" y="134239"/>
                  </a:cubicBezTo>
                  <a:close/>
                </a:path>
              </a:pathLst>
            </a:custGeom>
            <a:solidFill>
              <a:srgbClr val="8D2424"/>
            </a:solidFill>
          </p:spPr>
        </p:sp>
      </p:grpSp>
      <p:sp>
        <p:nvSpPr>
          <p:cNvPr id="28" name="TextBox 28"/>
          <p:cNvSpPr txBox="1"/>
          <p:nvPr/>
        </p:nvSpPr>
        <p:spPr>
          <a:xfrm>
            <a:off x="12192297" y="7615684"/>
            <a:ext cx="360461" cy="393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2"/>
              </a:lnSpc>
            </a:pPr>
            <a:r>
              <a:rPr lang="en-US" sz="2812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3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857709" y="7586514"/>
            <a:ext cx="3004394" cy="394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7"/>
              </a:lnSpc>
            </a:pPr>
            <a:r>
              <a:rPr lang="en-US" sz="2312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Gafas 3D/IMAX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857709" y="8051304"/>
            <a:ext cx="4631234" cy="797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4"/>
              </a:lnSpc>
            </a:pPr>
            <a:r>
              <a:rPr lang="en-US" sz="1750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Gafas 3D se adquieren en sala; IMAX las suministra el cine.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A0A0A">
                <a:alpha val="90196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6049019" y="9686925"/>
            <a:ext cx="2153256" cy="514350"/>
            <a:chOff x="0" y="0"/>
            <a:chExt cx="2871008" cy="685800"/>
          </a:xfrm>
        </p:grpSpPr>
        <p:sp>
          <p:nvSpPr>
            <p:cNvPr id="7" name="Freeform 7" descr="preencoded.png">
              <a:hlinkClick r:id="rId3" tooltip="https://gamma.app/?utm_source=made-with-gamma"/>
            </p:cNvPr>
            <p:cNvSpPr/>
            <p:nvPr/>
          </p:nvSpPr>
          <p:spPr>
            <a:xfrm>
              <a:off x="0" y="0"/>
              <a:ext cx="2870962" cy="685800"/>
            </a:xfrm>
            <a:custGeom>
              <a:avLst/>
              <a:gdLst/>
              <a:ahLst/>
              <a:cxnLst/>
              <a:rect l="l" t="t" r="r" b="b"/>
              <a:pathLst>
                <a:path w="2870962" h="685800">
                  <a:moveTo>
                    <a:pt x="0" y="0"/>
                  </a:moveTo>
                  <a:lnTo>
                    <a:pt x="2870962" y="0"/>
                  </a:lnTo>
                  <a:lnTo>
                    <a:pt x="2870962" y="685800"/>
                  </a:lnTo>
                  <a:lnTo>
                    <a:pt x="0" y="68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1430000" y="0"/>
            <a:ext cx="6858000" cy="10287000"/>
            <a:chOff x="0" y="0"/>
            <a:chExt cx="9144000" cy="13716000"/>
          </a:xfrm>
        </p:grpSpPr>
        <p:sp>
          <p:nvSpPr>
            <p:cNvPr id="9" name="Freeform 9" descr="preencoded.png"/>
            <p:cNvSpPr/>
            <p:nvPr/>
          </p:nvSpPr>
          <p:spPr>
            <a:xfrm>
              <a:off x="0" y="0"/>
              <a:ext cx="9144000" cy="13716000"/>
            </a:xfrm>
            <a:custGeom>
              <a:avLst/>
              <a:gdLst/>
              <a:ahLst/>
              <a:cxnLst/>
              <a:rect l="l" t="t" r="r" b="b"/>
              <a:pathLst>
                <a:path w="9144000" h="13716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601265" y="739974"/>
            <a:ext cx="4295775" cy="3768477"/>
            <a:chOff x="0" y="0"/>
            <a:chExt cx="5727700" cy="5024637"/>
          </a:xfrm>
        </p:grpSpPr>
        <p:sp>
          <p:nvSpPr>
            <p:cNvPr id="11" name="Freeform 11" descr="preencoded.png"/>
            <p:cNvSpPr/>
            <p:nvPr/>
          </p:nvSpPr>
          <p:spPr>
            <a:xfrm>
              <a:off x="0" y="0"/>
              <a:ext cx="5727700" cy="5024628"/>
            </a:xfrm>
            <a:custGeom>
              <a:avLst/>
              <a:gdLst/>
              <a:ahLst/>
              <a:cxnLst/>
              <a:rect l="l" t="t" r="r" b="b"/>
              <a:pathLst>
                <a:path w="5727700" h="5024628">
                  <a:moveTo>
                    <a:pt x="0" y="0"/>
                  </a:moveTo>
                  <a:lnTo>
                    <a:pt x="5727700" y="0"/>
                  </a:lnTo>
                  <a:lnTo>
                    <a:pt x="5727700" y="5024628"/>
                  </a:lnTo>
                  <a:lnTo>
                    <a:pt x="0" y="50246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45" b="-45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3196829" y="4747022"/>
            <a:ext cx="5036195" cy="58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7"/>
              </a:lnSpc>
            </a:pPr>
            <a:r>
              <a:rPr lang="en-US" sz="3500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Variedad y Precios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596502" y="5584031"/>
            <a:ext cx="10236994" cy="3499842"/>
            <a:chOff x="0" y="0"/>
            <a:chExt cx="13649325" cy="466645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649325" cy="4666361"/>
            </a:xfrm>
            <a:custGeom>
              <a:avLst/>
              <a:gdLst/>
              <a:ahLst/>
              <a:cxnLst/>
              <a:rect l="l" t="t" r="r" b="b"/>
              <a:pathLst>
                <a:path w="13649325" h="4666361">
                  <a:moveTo>
                    <a:pt x="0" y="102489"/>
                  </a:moveTo>
                  <a:cubicBezTo>
                    <a:pt x="0" y="45847"/>
                    <a:pt x="45974" y="0"/>
                    <a:pt x="102743" y="0"/>
                  </a:cubicBezTo>
                  <a:lnTo>
                    <a:pt x="13546582" y="0"/>
                  </a:lnTo>
                  <a:lnTo>
                    <a:pt x="13546582" y="6350"/>
                  </a:lnTo>
                  <a:lnTo>
                    <a:pt x="13546582" y="0"/>
                  </a:lnTo>
                  <a:cubicBezTo>
                    <a:pt x="13603351" y="0"/>
                    <a:pt x="13649325" y="45847"/>
                    <a:pt x="13649325" y="102489"/>
                  </a:cubicBezTo>
                  <a:lnTo>
                    <a:pt x="13642975" y="102489"/>
                  </a:lnTo>
                  <a:lnTo>
                    <a:pt x="13649325" y="102489"/>
                  </a:lnTo>
                  <a:lnTo>
                    <a:pt x="13649325" y="4563872"/>
                  </a:lnTo>
                  <a:lnTo>
                    <a:pt x="13642975" y="4563872"/>
                  </a:lnTo>
                  <a:lnTo>
                    <a:pt x="13649325" y="4563872"/>
                  </a:lnTo>
                  <a:cubicBezTo>
                    <a:pt x="13649325" y="4620514"/>
                    <a:pt x="13603351" y="4666361"/>
                    <a:pt x="13546582" y="4666361"/>
                  </a:cubicBezTo>
                  <a:lnTo>
                    <a:pt x="13546582" y="4660011"/>
                  </a:lnTo>
                  <a:lnTo>
                    <a:pt x="13546582" y="4666361"/>
                  </a:lnTo>
                  <a:lnTo>
                    <a:pt x="102743" y="4666361"/>
                  </a:lnTo>
                  <a:lnTo>
                    <a:pt x="102743" y="4660011"/>
                  </a:lnTo>
                  <a:lnTo>
                    <a:pt x="102743" y="4666361"/>
                  </a:lnTo>
                  <a:cubicBezTo>
                    <a:pt x="45974" y="4666361"/>
                    <a:pt x="0" y="4620514"/>
                    <a:pt x="0" y="4563872"/>
                  </a:cubicBezTo>
                  <a:lnTo>
                    <a:pt x="0" y="102489"/>
                  </a:lnTo>
                  <a:lnTo>
                    <a:pt x="6350" y="102489"/>
                  </a:lnTo>
                  <a:lnTo>
                    <a:pt x="0" y="102489"/>
                  </a:lnTo>
                  <a:moveTo>
                    <a:pt x="12700" y="102489"/>
                  </a:moveTo>
                  <a:lnTo>
                    <a:pt x="12700" y="4563872"/>
                  </a:lnTo>
                  <a:lnTo>
                    <a:pt x="6350" y="4563872"/>
                  </a:lnTo>
                  <a:lnTo>
                    <a:pt x="12700" y="4563872"/>
                  </a:lnTo>
                  <a:cubicBezTo>
                    <a:pt x="12700" y="4613529"/>
                    <a:pt x="52959" y="4653661"/>
                    <a:pt x="102743" y="4653661"/>
                  </a:cubicBezTo>
                  <a:lnTo>
                    <a:pt x="13546582" y="4653661"/>
                  </a:lnTo>
                  <a:cubicBezTo>
                    <a:pt x="13596367" y="4653661"/>
                    <a:pt x="13636625" y="4613402"/>
                    <a:pt x="13636625" y="4563872"/>
                  </a:cubicBezTo>
                  <a:lnTo>
                    <a:pt x="13636625" y="102489"/>
                  </a:lnTo>
                  <a:cubicBezTo>
                    <a:pt x="13636625" y="52832"/>
                    <a:pt x="13596367" y="12700"/>
                    <a:pt x="13546582" y="12700"/>
                  </a:cubicBezTo>
                  <a:lnTo>
                    <a:pt x="102743" y="12700"/>
                  </a:lnTo>
                  <a:lnTo>
                    <a:pt x="102743" y="6350"/>
                  </a:lnTo>
                  <a:lnTo>
                    <a:pt x="102743" y="12700"/>
                  </a:lnTo>
                  <a:cubicBezTo>
                    <a:pt x="52959" y="12700"/>
                    <a:pt x="12700" y="52959"/>
                    <a:pt x="12700" y="102489"/>
                  </a:cubicBezTo>
                  <a:close/>
                </a:path>
              </a:pathLst>
            </a:custGeom>
            <a:solidFill>
              <a:srgbClr val="FFFFFF">
                <a:alpha val="5490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610791" y="5598319"/>
            <a:ext cx="10208419" cy="564059"/>
            <a:chOff x="0" y="0"/>
            <a:chExt cx="13611225" cy="75207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611225" cy="752094"/>
            </a:xfrm>
            <a:custGeom>
              <a:avLst/>
              <a:gdLst/>
              <a:ahLst/>
              <a:cxnLst/>
              <a:rect l="l" t="t" r="r" b="b"/>
              <a:pathLst>
                <a:path w="13611225" h="752094">
                  <a:moveTo>
                    <a:pt x="0" y="0"/>
                  </a:moveTo>
                  <a:lnTo>
                    <a:pt x="13611225" y="0"/>
                  </a:lnTo>
                  <a:lnTo>
                    <a:pt x="13611225" y="752094"/>
                  </a:lnTo>
                  <a:lnTo>
                    <a:pt x="0" y="752094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782687" y="5663207"/>
            <a:ext cx="4964162" cy="32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25"/>
              </a:lnSpc>
            </a:pPr>
            <a:r>
              <a:rPr lang="en-US" sz="1312" b="1">
                <a:solidFill>
                  <a:srgbClr val="FFE5E5"/>
                </a:solidFill>
                <a:latin typeface="DM Sans Bold"/>
                <a:ea typeface="DM Sans Bold"/>
                <a:cs typeface="DM Sans Bold"/>
                <a:sym typeface="DM Sans Bold"/>
              </a:rPr>
              <a:t>Boleta General 2D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099870" y="5701307"/>
            <a:ext cx="2712392" cy="348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2125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$12.990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610791" y="6162377"/>
            <a:ext cx="10208419" cy="877491"/>
            <a:chOff x="0" y="0"/>
            <a:chExt cx="13611225" cy="116998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611225" cy="1170051"/>
            </a:xfrm>
            <a:custGeom>
              <a:avLst/>
              <a:gdLst/>
              <a:ahLst/>
              <a:cxnLst/>
              <a:rect l="l" t="t" r="r" b="b"/>
              <a:pathLst>
                <a:path w="13611225" h="1170051">
                  <a:moveTo>
                    <a:pt x="0" y="0"/>
                  </a:moveTo>
                  <a:lnTo>
                    <a:pt x="13611225" y="0"/>
                  </a:lnTo>
                  <a:lnTo>
                    <a:pt x="13611225" y="1170051"/>
                  </a:lnTo>
                  <a:lnTo>
                    <a:pt x="0" y="11700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782687" y="6227266"/>
            <a:ext cx="4964162" cy="32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25"/>
              </a:lnSpc>
            </a:pPr>
            <a:r>
              <a:rPr lang="en-US" sz="1312" b="1">
                <a:solidFill>
                  <a:srgbClr val="FFE5E5"/>
                </a:solidFill>
                <a:latin typeface="DM Sans Bold"/>
                <a:ea typeface="DM Sans Bold"/>
                <a:cs typeface="DM Sans Bold"/>
                <a:sym typeface="DM Sans Bold"/>
              </a:rPr>
              <a:t>Combo 1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82687" y="6604993"/>
            <a:ext cx="4964162" cy="32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25"/>
              </a:lnSpc>
            </a:pPr>
            <a:r>
              <a:rPr lang="en-US" sz="1312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Crispetas Saladas de 100g + Gaseosa de 640ml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099870" y="6265366"/>
            <a:ext cx="2712392" cy="348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2125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$13.980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610791" y="7039867"/>
            <a:ext cx="10208419" cy="1152228"/>
            <a:chOff x="0" y="0"/>
            <a:chExt cx="13611225" cy="153630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3611225" cy="1536319"/>
            </a:xfrm>
            <a:custGeom>
              <a:avLst/>
              <a:gdLst/>
              <a:ahLst/>
              <a:cxnLst/>
              <a:rect l="l" t="t" r="r" b="b"/>
              <a:pathLst>
                <a:path w="13611225" h="1536319">
                  <a:moveTo>
                    <a:pt x="0" y="0"/>
                  </a:moveTo>
                  <a:lnTo>
                    <a:pt x="13611225" y="0"/>
                  </a:lnTo>
                  <a:lnTo>
                    <a:pt x="13611225" y="1536319"/>
                  </a:lnTo>
                  <a:lnTo>
                    <a:pt x="0" y="1536319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</p:spPr>
        </p:sp>
      </p:grpSp>
      <p:sp>
        <p:nvSpPr>
          <p:cNvPr id="26" name="TextBox 26"/>
          <p:cNvSpPr txBox="1"/>
          <p:nvPr/>
        </p:nvSpPr>
        <p:spPr>
          <a:xfrm>
            <a:off x="782687" y="7104757"/>
            <a:ext cx="4964162" cy="32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25"/>
              </a:lnSpc>
            </a:pPr>
            <a:r>
              <a:rPr lang="en-US" sz="1312" b="1">
                <a:solidFill>
                  <a:srgbClr val="FFE5E5"/>
                </a:solidFill>
                <a:latin typeface="DM Sans Bold"/>
                <a:ea typeface="DM Sans Bold"/>
                <a:cs typeface="DM Sans Bold"/>
                <a:sym typeface="DM Sans Bold"/>
              </a:rPr>
              <a:t>Combo 3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82687" y="7482483"/>
            <a:ext cx="4964162" cy="597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25"/>
              </a:lnSpc>
            </a:pPr>
            <a:r>
              <a:rPr lang="en-US" sz="1312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Crispetas Saladas de 100g + Gaseosa de 640ml +       1 Perro Caliente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099870" y="7142857"/>
            <a:ext cx="2712392" cy="348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2125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$26.550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610791" y="8192095"/>
            <a:ext cx="10208419" cy="877491"/>
            <a:chOff x="0" y="0"/>
            <a:chExt cx="13611225" cy="116998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3611225" cy="1170051"/>
            </a:xfrm>
            <a:custGeom>
              <a:avLst/>
              <a:gdLst/>
              <a:ahLst/>
              <a:cxnLst/>
              <a:rect l="l" t="t" r="r" b="b"/>
              <a:pathLst>
                <a:path w="13611225" h="1170051">
                  <a:moveTo>
                    <a:pt x="0" y="0"/>
                  </a:moveTo>
                  <a:lnTo>
                    <a:pt x="13611225" y="0"/>
                  </a:lnTo>
                  <a:lnTo>
                    <a:pt x="13611225" y="1170051"/>
                  </a:lnTo>
                  <a:lnTo>
                    <a:pt x="0" y="11700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sp>
        <p:nvSpPr>
          <p:cNvPr id="31" name="TextBox 31"/>
          <p:cNvSpPr txBox="1"/>
          <p:nvPr/>
        </p:nvSpPr>
        <p:spPr>
          <a:xfrm>
            <a:off x="782687" y="8256985"/>
            <a:ext cx="4964162" cy="32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25"/>
              </a:lnSpc>
            </a:pPr>
            <a:r>
              <a:rPr lang="en-US" sz="1312" b="1">
                <a:solidFill>
                  <a:srgbClr val="FFE5E5"/>
                </a:solidFill>
                <a:latin typeface="DM Sans Bold"/>
                <a:ea typeface="DM Sans Bold"/>
                <a:cs typeface="DM Sans Bold"/>
                <a:sym typeface="DM Sans Bold"/>
              </a:rPr>
              <a:t>Cine Combito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82687" y="8634710"/>
            <a:ext cx="4964162" cy="32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25"/>
              </a:lnSpc>
            </a:pPr>
            <a:r>
              <a:rPr lang="en-US" sz="1312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Crispetas Saladas de 55g + Gaseosa de 640ml + Chocolatina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099870" y="8295085"/>
            <a:ext cx="2712392" cy="348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2125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$14.100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01265" y="9224665"/>
            <a:ext cx="10227469" cy="32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25"/>
              </a:lnSpc>
            </a:pPr>
            <a:r>
              <a:rPr lang="en-US" sz="1312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Disfruta de boletas y combos a precios especiales. Válido a nivel nacional, excepto Cine Bar Hacienda Santa Bárbara Bogotá.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A0A0A">
                <a:alpha val="90196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74204" y="857101"/>
            <a:ext cx="8975972" cy="5385495"/>
            <a:chOff x="0" y="0"/>
            <a:chExt cx="11967963" cy="7180660"/>
          </a:xfrm>
        </p:grpSpPr>
        <p:sp>
          <p:nvSpPr>
            <p:cNvPr id="7" name="Freeform 7" descr="preencoded.png"/>
            <p:cNvSpPr/>
            <p:nvPr/>
          </p:nvSpPr>
          <p:spPr>
            <a:xfrm>
              <a:off x="0" y="0"/>
              <a:ext cx="11967972" cy="7180707"/>
            </a:xfrm>
            <a:custGeom>
              <a:avLst/>
              <a:gdLst/>
              <a:ahLst/>
              <a:cxnLst/>
              <a:rect l="l" t="t" r="r" b="b"/>
              <a:pathLst>
                <a:path w="11967972" h="7180707">
                  <a:moveTo>
                    <a:pt x="0" y="0"/>
                  </a:moveTo>
                  <a:lnTo>
                    <a:pt x="11967972" y="0"/>
                  </a:lnTo>
                  <a:lnTo>
                    <a:pt x="11967972" y="7180707"/>
                  </a:lnTo>
                  <a:lnTo>
                    <a:pt x="0" y="7180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" r="-1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0299352" y="857101"/>
            <a:ext cx="7223820" cy="4815780"/>
            <a:chOff x="0" y="0"/>
            <a:chExt cx="9631760" cy="6421040"/>
          </a:xfrm>
        </p:grpSpPr>
        <p:sp>
          <p:nvSpPr>
            <p:cNvPr id="9" name="Freeform 9" descr="preencoded.png"/>
            <p:cNvSpPr/>
            <p:nvPr/>
          </p:nvSpPr>
          <p:spPr>
            <a:xfrm>
              <a:off x="0" y="0"/>
              <a:ext cx="9631807" cy="6420993"/>
            </a:xfrm>
            <a:custGeom>
              <a:avLst/>
              <a:gdLst/>
              <a:ahLst/>
              <a:cxnLst/>
              <a:rect l="l" t="t" r="r" b="b"/>
              <a:pathLst>
                <a:path w="9631807" h="6420993">
                  <a:moveTo>
                    <a:pt x="0" y="0"/>
                  </a:moveTo>
                  <a:lnTo>
                    <a:pt x="9631807" y="0"/>
                  </a:lnTo>
                  <a:lnTo>
                    <a:pt x="9631807" y="6420993"/>
                  </a:lnTo>
                  <a:lnTo>
                    <a:pt x="0" y="642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67" b="-67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774204" y="6804124"/>
            <a:ext cx="10555784" cy="74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87"/>
              </a:lnSpc>
            </a:pPr>
            <a:r>
              <a:rPr lang="en-US" sz="4562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Cinemark: Tarifas de Convenio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74204" y="8381703"/>
            <a:ext cx="3110656" cy="37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2"/>
              </a:lnSpc>
            </a:pPr>
            <a:r>
              <a:rPr lang="en-US" sz="2249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Boleta General 2D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38300" y="8957221"/>
            <a:ext cx="3492996" cy="455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7"/>
              </a:lnSpc>
            </a:pPr>
            <a:r>
              <a:rPr lang="en-US" sz="2750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$11.200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698730" y="8094315"/>
            <a:ext cx="2910929" cy="37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2"/>
              </a:lnSpc>
            </a:pPr>
            <a:r>
              <a:rPr lang="en-US" sz="2249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Combo 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544567" y="8622209"/>
            <a:ext cx="5219402" cy="420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49"/>
              </a:lnSpc>
            </a:pPr>
            <a:r>
              <a:rPr lang="en-US" sz="1687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Crispetas 100g + Gaseosa 22oz: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407771" y="9244756"/>
            <a:ext cx="3492996" cy="455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7"/>
              </a:lnSpc>
            </a:pPr>
            <a:r>
              <a:rPr lang="en-US" sz="2750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$10.880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467309" y="8094315"/>
            <a:ext cx="2910929" cy="37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2"/>
              </a:lnSpc>
            </a:pPr>
            <a:r>
              <a:rPr lang="en-US" sz="2249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Combo 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313146" y="8622209"/>
            <a:ext cx="5219402" cy="420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49"/>
              </a:lnSpc>
            </a:pPr>
            <a:r>
              <a:rPr lang="en-US" sz="1687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Crispetas 100g + Gaseosa 384ml + Perro Caliente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176349" y="9244756"/>
            <a:ext cx="3492996" cy="455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7"/>
              </a:lnSpc>
            </a:pPr>
            <a:r>
              <a:rPr lang="en-US" sz="2750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$23.100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A0A0A">
                <a:alpha val="90196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6049019" y="9686925"/>
            <a:ext cx="2153256" cy="514350"/>
            <a:chOff x="0" y="0"/>
            <a:chExt cx="2871008" cy="685800"/>
          </a:xfrm>
        </p:grpSpPr>
        <p:sp>
          <p:nvSpPr>
            <p:cNvPr id="7" name="Freeform 7" descr="preencoded.png">
              <a:hlinkClick r:id="rId3" tooltip="https://gamma.app/?utm_source=made-with-gamma"/>
            </p:cNvPr>
            <p:cNvSpPr/>
            <p:nvPr/>
          </p:nvSpPr>
          <p:spPr>
            <a:xfrm>
              <a:off x="0" y="0"/>
              <a:ext cx="2870962" cy="685800"/>
            </a:xfrm>
            <a:custGeom>
              <a:avLst/>
              <a:gdLst/>
              <a:ahLst/>
              <a:cxnLst/>
              <a:rect l="l" t="t" r="r" b="b"/>
              <a:pathLst>
                <a:path w="2870962" h="685800">
                  <a:moveTo>
                    <a:pt x="0" y="0"/>
                  </a:moveTo>
                  <a:lnTo>
                    <a:pt x="2870962" y="0"/>
                  </a:lnTo>
                  <a:lnTo>
                    <a:pt x="2870962" y="685800"/>
                  </a:lnTo>
                  <a:lnTo>
                    <a:pt x="0" y="68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1430000" y="0"/>
            <a:ext cx="6858000" cy="10287149"/>
            <a:chOff x="0" y="0"/>
            <a:chExt cx="9144000" cy="13716198"/>
          </a:xfrm>
        </p:grpSpPr>
        <p:sp>
          <p:nvSpPr>
            <p:cNvPr id="9" name="Freeform 9" descr="preencoded.png"/>
            <p:cNvSpPr/>
            <p:nvPr/>
          </p:nvSpPr>
          <p:spPr>
            <a:xfrm>
              <a:off x="0" y="0"/>
              <a:ext cx="9144000" cy="13716254"/>
            </a:xfrm>
            <a:custGeom>
              <a:avLst/>
              <a:gdLst/>
              <a:ahLst/>
              <a:cxnLst/>
              <a:rect l="l" t="t" r="r" b="b"/>
              <a:pathLst>
                <a:path w="9144000" h="13716254">
                  <a:moveTo>
                    <a:pt x="0" y="0"/>
                  </a:moveTo>
                  <a:lnTo>
                    <a:pt x="9144000" y="0"/>
                  </a:lnTo>
                  <a:lnTo>
                    <a:pt x="9144000" y="13716254"/>
                  </a:lnTo>
                  <a:lnTo>
                    <a:pt x="0" y="13716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3729781" y="676424"/>
            <a:ext cx="3970436" cy="2646909"/>
            <a:chOff x="0" y="0"/>
            <a:chExt cx="5293915" cy="3529212"/>
          </a:xfrm>
        </p:grpSpPr>
        <p:sp>
          <p:nvSpPr>
            <p:cNvPr id="11" name="Freeform 11" descr="preencoded.png"/>
            <p:cNvSpPr/>
            <p:nvPr/>
          </p:nvSpPr>
          <p:spPr>
            <a:xfrm>
              <a:off x="0" y="0"/>
              <a:ext cx="5293868" cy="3529203"/>
            </a:xfrm>
            <a:custGeom>
              <a:avLst/>
              <a:gdLst/>
              <a:ahLst/>
              <a:cxnLst/>
              <a:rect l="l" t="t" r="r" b="b"/>
              <a:pathLst>
                <a:path w="5293868" h="3529203">
                  <a:moveTo>
                    <a:pt x="0" y="0"/>
                  </a:moveTo>
                  <a:lnTo>
                    <a:pt x="5293868" y="0"/>
                  </a:lnTo>
                  <a:lnTo>
                    <a:pt x="5293868" y="3529203"/>
                  </a:lnTo>
                  <a:lnTo>
                    <a:pt x="0" y="35292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860971" y="3663702"/>
            <a:ext cx="6473577" cy="837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12"/>
              </a:lnSpc>
            </a:pPr>
            <a:r>
              <a:rPr lang="en-US" sz="5062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 Tarifa Especial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856209" y="4865637"/>
            <a:ext cx="4740623" cy="3047702"/>
            <a:chOff x="0" y="0"/>
            <a:chExt cx="6320830" cy="4063603"/>
          </a:xfrm>
        </p:grpSpPr>
        <p:sp>
          <p:nvSpPr>
            <p:cNvPr id="14" name="Freeform 14"/>
            <p:cNvSpPr/>
            <p:nvPr/>
          </p:nvSpPr>
          <p:spPr>
            <a:xfrm>
              <a:off x="6350" y="6350"/>
              <a:ext cx="6308090" cy="4050919"/>
            </a:xfrm>
            <a:custGeom>
              <a:avLst/>
              <a:gdLst/>
              <a:ahLst/>
              <a:cxnLst/>
              <a:rect l="l" t="t" r="r" b="b"/>
              <a:pathLst>
                <a:path w="6308090" h="4050919">
                  <a:moveTo>
                    <a:pt x="0" y="137795"/>
                  </a:moveTo>
                  <a:cubicBezTo>
                    <a:pt x="0" y="61722"/>
                    <a:pt x="61722" y="0"/>
                    <a:pt x="137922" y="0"/>
                  </a:cubicBezTo>
                  <a:lnTo>
                    <a:pt x="6170168" y="0"/>
                  </a:lnTo>
                  <a:cubicBezTo>
                    <a:pt x="6246368" y="0"/>
                    <a:pt x="6308090" y="61722"/>
                    <a:pt x="6308090" y="137795"/>
                  </a:cubicBezTo>
                  <a:lnTo>
                    <a:pt x="6308090" y="3913124"/>
                  </a:lnTo>
                  <a:cubicBezTo>
                    <a:pt x="6308090" y="3989197"/>
                    <a:pt x="6246368" y="4050919"/>
                    <a:pt x="6170168" y="4050919"/>
                  </a:cubicBezTo>
                  <a:lnTo>
                    <a:pt x="137922" y="4050919"/>
                  </a:lnTo>
                  <a:cubicBezTo>
                    <a:pt x="61722" y="4050919"/>
                    <a:pt x="0" y="3989197"/>
                    <a:pt x="0" y="3913124"/>
                  </a:cubicBezTo>
                  <a:close/>
                </a:path>
              </a:pathLst>
            </a:custGeom>
            <a:solidFill>
              <a:srgbClr val="740B0B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6320790" cy="4063619"/>
            </a:xfrm>
            <a:custGeom>
              <a:avLst/>
              <a:gdLst/>
              <a:ahLst/>
              <a:cxnLst/>
              <a:rect l="l" t="t" r="r" b="b"/>
              <a:pathLst>
                <a:path w="6320790" h="4063619">
                  <a:moveTo>
                    <a:pt x="0" y="144145"/>
                  </a:moveTo>
                  <a:cubicBezTo>
                    <a:pt x="0" y="64516"/>
                    <a:pt x="64643" y="0"/>
                    <a:pt x="144272" y="0"/>
                  </a:cubicBezTo>
                  <a:lnTo>
                    <a:pt x="6176518" y="0"/>
                  </a:lnTo>
                  <a:lnTo>
                    <a:pt x="6176518" y="6350"/>
                  </a:lnTo>
                  <a:lnTo>
                    <a:pt x="6176518" y="0"/>
                  </a:lnTo>
                  <a:cubicBezTo>
                    <a:pt x="6256147" y="0"/>
                    <a:pt x="6320790" y="64516"/>
                    <a:pt x="6320790" y="144145"/>
                  </a:cubicBezTo>
                  <a:lnTo>
                    <a:pt x="6314440" y="144145"/>
                  </a:lnTo>
                  <a:lnTo>
                    <a:pt x="6320790" y="144145"/>
                  </a:lnTo>
                  <a:lnTo>
                    <a:pt x="6320790" y="3919474"/>
                  </a:lnTo>
                  <a:lnTo>
                    <a:pt x="6314440" y="3919474"/>
                  </a:lnTo>
                  <a:lnTo>
                    <a:pt x="6320790" y="3919474"/>
                  </a:lnTo>
                  <a:cubicBezTo>
                    <a:pt x="6320790" y="3999103"/>
                    <a:pt x="6256147" y="4063619"/>
                    <a:pt x="6176518" y="4063619"/>
                  </a:cubicBezTo>
                  <a:lnTo>
                    <a:pt x="6176518" y="4057269"/>
                  </a:lnTo>
                  <a:lnTo>
                    <a:pt x="6176518" y="4063619"/>
                  </a:lnTo>
                  <a:lnTo>
                    <a:pt x="144272" y="4063619"/>
                  </a:lnTo>
                  <a:lnTo>
                    <a:pt x="144272" y="4057269"/>
                  </a:lnTo>
                  <a:lnTo>
                    <a:pt x="144272" y="4063619"/>
                  </a:lnTo>
                  <a:cubicBezTo>
                    <a:pt x="64643" y="4063619"/>
                    <a:pt x="0" y="3999103"/>
                    <a:pt x="0" y="3919474"/>
                  </a:cubicBezTo>
                  <a:lnTo>
                    <a:pt x="0" y="144145"/>
                  </a:lnTo>
                  <a:lnTo>
                    <a:pt x="6350" y="144145"/>
                  </a:lnTo>
                  <a:lnTo>
                    <a:pt x="0" y="144145"/>
                  </a:lnTo>
                  <a:moveTo>
                    <a:pt x="12700" y="144145"/>
                  </a:moveTo>
                  <a:lnTo>
                    <a:pt x="12700" y="3919474"/>
                  </a:lnTo>
                  <a:lnTo>
                    <a:pt x="6350" y="3919474"/>
                  </a:lnTo>
                  <a:lnTo>
                    <a:pt x="12700" y="3919474"/>
                  </a:lnTo>
                  <a:cubicBezTo>
                    <a:pt x="12700" y="3991991"/>
                    <a:pt x="71628" y="4050919"/>
                    <a:pt x="144272" y="4050919"/>
                  </a:cubicBezTo>
                  <a:lnTo>
                    <a:pt x="6176518" y="4050919"/>
                  </a:lnTo>
                  <a:cubicBezTo>
                    <a:pt x="6249162" y="4050919"/>
                    <a:pt x="6308090" y="3992118"/>
                    <a:pt x="6308090" y="3919474"/>
                  </a:cubicBezTo>
                  <a:lnTo>
                    <a:pt x="6308090" y="144145"/>
                  </a:lnTo>
                  <a:cubicBezTo>
                    <a:pt x="6308090" y="71501"/>
                    <a:pt x="6249289" y="12700"/>
                    <a:pt x="6176518" y="12700"/>
                  </a:cubicBezTo>
                  <a:lnTo>
                    <a:pt x="144272" y="12700"/>
                  </a:lnTo>
                  <a:lnTo>
                    <a:pt x="144272" y="6350"/>
                  </a:lnTo>
                  <a:lnTo>
                    <a:pt x="144272" y="12700"/>
                  </a:lnTo>
                  <a:cubicBezTo>
                    <a:pt x="71628" y="12700"/>
                    <a:pt x="12700" y="71501"/>
                    <a:pt x="12700" y="144145"/>
                  </a:cubicBezTo>
                  <a:close/>
                </a:path>
              </a:pathLst>
            </a:custGeom>
            <a:solidFill>
              <a:srgbClr val="8D2424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1116360" y="5116265"/>
            <a:ext cx="3236714" cy="414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4"/>
              </a:lnSpc>
            </a:pPr>
            <a:r>
              <a:rPr lang="en-US" sz="2499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Tarifa Única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16360" y="5601592"/>
            <a:ext cx="4220319" cy="125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2"/>
              </a:lnSpc>
            </a:pPr>
            <a:r>
              <a:rPr lang="en-US" sz="1874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Boleta General 2D + Gaseosa Mediana + Crispetas Pequeñas + Perro Caliente por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16360" y="6986736"/>
            <a:ext cx="4220319" cy="666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62"/>
              </a:lnSpc>
            </a:pPr>
            <a:r>
              <a:rPr lang="en-US" sz="4062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$27.500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5833170" y="4865637"/>
            <a:ext cx="4740623" cy="3047702"/>
            <a:chOff x="0" y="0"/>
            <a:chExt cx="6320830" cy="4063603"/>
          </a:xfrm>
        </p:grpSpPr>
        <p:sp>
          <p:nvSpPr>
            <p:cNvPr id="20" name="Freeform 20"/>
            <p:cNvSpPr/>
            <p:nvPr/>
          </p:nvSpPr>
          <p:spPr>
            <a:xfrm>
              <a:off x="6350" y="6350"/>
              <a:ext cx="6308090" cy="4050919"/>
            </a:xfrm>
            <a:custGeom>
              <a:avLst/>
              <a:gdLst/>
              <a:ahLst/>
              <a:cxnLst/>
              <a:rect l="l" t="t" r="r" b="b"/>
              <a:pathLst>
                <a:path w="6308090" h="4050919">
                  <a:moveTo>
                    <a:pt x="0" y="137795"/>
                  </a:moveTo>
                  <a:cubicBezTo>
                    <a:pt x="0" y="61722"/>
                    <a:pt x="61722" y="0"/>
                    <a:pt x="137922" y="0"/>
                  </a:cubicBezTo>
                  <a:lnTo>
                    <a:pt x="6170168" y="0"/>
                  </a:lnTo>
                  <a:cubicBezTo>
                    <a:pt x="6246368" y="0"/>
                    <a:pt x="6308090" y="61722"/>
                    <a:pt x="6308090" y="137795"/>
                  </a:cubicBezTo>
                  <a:lnTo>
                    <a:pt x="6308090" y="3913124"/>
                  </a:lnTo>
                  <a:cubicBezTo>
                    <a:pt x="6308090" y="3989197"/>
                    <a:pt x="6246368" y="4050919"/>
                    <a:pt x="6170168" y="4050919"/>
                  </a:cubicBezTo>
                  <a:lnTo>
                    <a:pt x="137922" y="4050919"/>
                  </a:lnTo>
                  <a:cubicBezTo>
                    <a:pt x="61722" y="4050919"/>
                    <a:pt x="0" y="3989197"/>
                    <a:pt x="0" y="3913124"/>
                  </a:cubicBezTo>
                  <a:close/>
                </a:path>
              </a:pathLst>
            </a:custGeom>
            <a:solidFill>
              <a:srgbClr val="740B0B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6320790" cy="4063619"/>
            </a:xfrm>
            <a:custGeom>
              <a:avLst/>
              <a:gdLst/>
              <a:ahLst/>
              <a:cxnLst/>
              <a:rect l="l" t="t" r="r" b="b"/>
              <a:pathLst>
                <a:path w="6320790" h="4063619">
                  <a:moveTo>
                    <a:pt x="0" y="144145"/>
                  </a:moveTo>
                  <a:cubicBezTo>
                    <a:pt x="0" y="64516"/>
                    <a:pt x="64643" y="0"/>
                    <a:pt x="144272" y="0"/>
                  </a:cubicBezTo>
                  <a:lnTo>
                    <a:pt x="6176518" y="0"/>
                  </a:lnTo>
                  <a:lnTo>
                    <a:pt x="6176518" y="6350"/>
                  </a:lnTo>
                  <a:lnTo>
                    <a:pt x="6176518" y="0"/>
                  </a:lnTo>
                  <a:cubicBezTo>
                    <a:pt x="6256147" y="0"/>
                    <a:pt x="6320790" y="64516"/>
                    <a:pt x="6320790" y="144145"/>
                  </a:cubicBezTo>
                  <a:lnTo>
                    <a:pt x="6314440" y="144145"/>
                  </a:lnTo>
                  <a:lnTo>
                    <a:pt x="6320790" y="144145"/>
                  </a:lnTo>
                  <a:lnTo>
                    <a:pt x="6320790" y="3919474"/>
                  </a:lnTo>
                  <a:lnTo>
                    <a:pt x="6314440" y="3919474"/>
                  </a:lnTo>
                  <a:lnTo>
                    <a:pt x="6320790" y="3919474"/>
                  </a:lnTo>
                  <a:cubicBezTo>
                    <a:pt x="6320790" y="3999103"/>
                    <a:pt x="6256147" y="4063619"/>
                    <a:pt x="6176518" y="4063619"/>
                  </a:cubicBezTo>
                  <a:lnTo>
                    <a:pt x="6176518" y="4057269"/>
                  </a:lnTo>
                  <a:lnTo>
                    <a:pt x="6176518" y="4063619"/>
                  </a:lnTo>
                  <a:lnTo>
                    <a:pt x="144272" y="4063619"/>
                  </a:lnTo>
                  <a:lnTo>
                    <a:pt x="144272" y="4057269"/>
                  </a:lnTo>
                  <a:lnTo>
                    <a:pt x="144272" y="4063619"/>
                  </a:lnTo>
                  <a:cubicBezTo>
                    <a:pt x="64643" y="4063619"/>
                    <a:pt x="0" y="3999103"/>
                    <a:pt x="0" y="3919474"/>
                  </a:cubicBezTo>
                  <a:lnTo>
                    <a:pt x="0" y="144145"/>
                  </a:lnTo>
                  <a:lnTo>
                    <a:pt x="6350" y="144145"/>
                  </a:lnTo>
                  <a:lnTo>
                    <a:pt x="0" y="144145"/>
                  </a:lnTo>
                  <a:moveTo>
                    <a:pt x="12700" y="144145"/>
                  </a:moveTo>
                  <a:lnTo>
                    <a:pt x="12700" y="3919474"/>
                  </a:lnTo>
                  <a:lnTo>
                    <a:pt x="6350" y="3919474"/>
                  </a:lnTo>
                  <a:lnTo>
                    <a:pt x="12700" y="3919474"/>
                  </a:lnTo>
                  <a:cubicBezTo>
                    <a:pt x="12700" y="3991991"/>
                    <a:pt x="71628" y="4050919"/>
                    <a:pt x="144272" y="4050919"/>
                  </a:cubicBezTo>
                  <a:lnTo>
                    <a:pt x="6176518" y="4050919"/>
                  </a:lnTo>
                  <a:cubicBezTo>
                    <a:pt x="6249162" y="4050919"/>
                    <a:pt x="6308090" y="3992118"/>
                    <a:pt x="6308090" y="3919474"/>
                  </a:cubicBezTo>
                  <a:lnTo>
                    <a:pt x="6308090" y="144145"/>
                  </a:lnTo>
                  <a:cubicBezTo>
                    <a:pt x="6308090" y="71501"/>
                    <a:pt x="6249289" y="12700"/>
                    <a:pt x="6176518" y="12700"/>
                  </a:cubicBezTo>
                  <a:lnTo>
                    <a:pt x="144272" y="12700"/>
                  </a:lnTo>
                  <a:lnTo>
                    <a:pt x="144272" y="6350"/>
                  </a:lnTo>
                  <a:lnTo>
                    <a:pt x="144272" y="12700"/>
                  </a:lnTo>
                  <a:cubicBezTo>
                    <a:pt x="71628" y="12700"/>
                    <a:pt x="12700" y="71501"/>
                    <a:pt x="12700" y="144145"/>
                  </a:cubicBezTo>
                  <a:close/>
                </a:path>
              </a:pathLst>
            </a:custGeom>
            <a:solidFill>
              <a:srgbClr val="8D2424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6093321" y="5116265"/>
            <a:ext cx="3751361" cy="414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4"/>
              </a:lnSpc>
            </a:pPr>
            <a:r>
              <a:rPr lang="en-US" sz="2499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Cobertura Nacional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093321" y="5601592"/>
            <a:ext cx="4220319" cy="863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2"/>
              </a:lnSpc>
            </a:pPr>
            <a:r>
              <a:rPr lang="en-US" sz="1874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Válido en cualquier función de Royal Films a nivel nacional.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856209" y="8149679"/>
            <a:ext cx="9717584" cy="1465809"/>
            <a:chOff x="0" y="0"/>
            <a:chExt cx="12956778" cy="1954412"/>
          </a:xfrm>
        </p:grpSpPr>
        <p:sp>
          <p:nvSpPr>
            <p:cNvPr id="25" name="Freeform 25"/>
            <p:cNvSpPr/>
            <p:nvPr/>
          </p:nvSpPr>
          <p:spPr>
            <a:xfrm>
              <a:off x="6350" y="6350"/>
              <a:ext cx="12944094" cy="1941830"/>
            </a:xfrm>
            <a:custGeom>
              <a:avLst/>
              <a:gdLst/>
              <a:ahLst/>
              <a:cxnLst/>
              <a:rect l="l" t="t" r="r" b="b"/>
              <a:pathLst>
                <a:path w="12944094" h="1941830">
                  <a:moveTo>
                    <a:pt x="0" y="137795"/>
                  </a:moveTo>
                  <a:cubicBezTo>
                    <a:pt x="0" y="61722"/>
                    <a:pt x="61976" y="0"/>
                    <a:pt x="138557" y="0"/>
                  </a:cubicBezTo>
                  <a:lnTo>
                    <a:pt x="12805538" y="0"/>
                  </a:lnTo>
                  <a:cubicBezTo>
                    <a:pt x="12881991" y="0"/>
                    <a:pt x="12944094" y="61722"/>
                    <a:pt x="12944094" y="137795"/>
                  </a:cubicBezTo>
                  <a:lnTo>
                    <a:pt x="12944094" y="1804035"/>
                  </a:lnTo>
                  <a:cubicBezTo>
                    <a:pt x="12944094" y="1880108"/>
                    <a:pt x="12882118" y="1941830"/>
                    <a:pt x="12805538" y="1941830"/>
                  </a:cubicBezTo>
                  <a:lnTo>
                    <a:pt x="138557" y="1941830"/>
                  </a:lnTo>
                  <a:cubicBezTo>
                    <a:pt x="61976" y="1941703"/>
                    <a:pt x="0" y="1879981"/>
                    <a:pt x="0" y="1803908"/>
                  </a:cubicBezTo>
                  <a:close/>
                </a:path>
              </a:pathLst>
            </a:custGeom>
            <a:solidFill>
              <a:srgbClr val="740B0B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0" y="0"/>
              <a:ext cx="12956794" cy="1954530"/>
            </a:xfrm>
            <a:custGeom>
              <a:avLst/>
              <a:gdLst/>
              <a:ahLst/>
              <a:cxnLst/>
              <a:rect l="l" t="t" r="r" b="b"/>
              <a:pathLst>
                <a:path w="12956794" h="1954530">
                  <a:moveTo>
                    <a:pt x="0" y="144145"/>
                  </a:moveTo>
                  <a:cubicBezTo>
                    <a:pt x="0" y="64516"/>
                    <a:pt x="64897" y="0"/>
                    <a:pt x="144907" y="0"/>
                  </a:cubicBezTo>
                  <a:lnTo>
                    <a:pt x="12811888" y="0"/>
                  </a:lnTo>
                  <a:lnTo>
                    <a:pt x="12811888" y="6350"/>
                  </a:lnTo>
                  <a:lnTo>
                    <a:pt x="12811888" y="0"/>
                  </a:lnTo>
                  <a:cubicBezTo>
                    <a:pt x="12891898" y="0"/>
                    <a:pt x="12956794" y="64516"/>
                    <a:pt x="12956794" y="144145"/>
                  </a:cubicBezTo>
                  <a:lnTo>
                    <a:pt x="12950444" y="144145"/>
                  </a:lnTo>
                  <a:lnTo>
                    <a:pt x="12956794" y="144145"/>
                  </a:lnTo>
                  <a:lnTo>
                    <a:pt x="12956794" y="1810385"/>
                  </a:lnTo>
                  <a:lnTo>
                    <a:pt x="12950444" y="1810385"/>
                  </a:lnTo>
                  <a:lnTo>
                    <a:pt x="12956794" y="1810385"/>
                  </a:lnTo>
                  <a:cubicBezTo>
                    <a:pt x="12956794" y="1890014"/>
                    <a:pt x="12891898" y="1954530"/>
                    <a:pt x="12811888" y="1954530"/>
                  </a:cubicBezTo>
                  <a:lnTo>
                    <a:pt x="12811888" y="1948180"/>
                  </a:lnTo>
                  <a:lnTo>
                    <a:pt x="12811888" y="1954530"/>
                  </a:lnTo>
                  <a:lnTo>
                    <a:pt x="144907" y="1954530"/>
                  </a:lnTo>
                  <a:lnTo>
                    <a:pt x="144907" y="1948180"/>
                  </a:lnTo>
                  <a:lnTo>
                    <a:pt x="144907" y="1954530"/>
                  </a:lnTo>
                  <a:cubicBezTo>
                    <a:pt x="64897" y="1954403"/>
                    <a:pt x="0" y="1889887"/>
                    <a:pt x="0" y="1810258"/>
                  </a:cubicBezTo>
                  <a:lnTo>
                    <a:pt x="0" y="144145"/>
                  </a:lnTo>
                  <a:lnTo>
                    <a:pt x="6350" y="144145"/>
                  </a:lnTo>
                  <a:lnTo>
                    <a:pt x="0" y="144145"/>
                  </a:lnTo>
                  <a:moveTo>
                    <a:pt x="12700" y="144145"/>
                  </a:moveTo>
                  <a:lnTo>
                    <a:pt x="12700" y="1810385"/>
                  </a:lnTo>
                  <a:lnTo>
                    <a:pt x="6350" y="1810385"/>
                  </a:lnTo>
                  <a:lnTo>
                    <a:pt x="12700" y="1810385"/>
                  </a:lnTo>
                  <a:cubicBezTo>
                    <a:pt x="12700" y="1882902"/>
                    <a:pt x="71882" y="1941830"/>
                    <a:pt x="144907" y="1941830"/>
                  </a:cubicBezTo>
                  <a:lnTo>
                    <a:pt x="12811888" y="1941830"/>
                  </a:lnTo>
                  <a:cubicBezTo>
                    <a:pt x="12884913" y="1941830"/>
                    <a:pt x="12944094" y="1882902"/>
                    <a:pt x="12944094" y="1810385"/>
                  </a:cubicBezTo>
                  <a:lnTo>
                    <a:pt x="12944094" y="144145"/>
                  </a:lnTo>
                  <a:cubicBezTo>
                    <a:pt x="12944094" y="71628"/>
                    <a:pt x="12884913" y="12700"/>
                    <a:pt x="12811888" y="12700"/>
                  </a:cubicBezTo>
                  <a:lnTo>
                    <a:pt x="144907" y="12700"/>
                  </a:lnTo>
                  <a:lnTo>
                    <a:pt x="144907" y="6350"/>
                  </a:lnTo>
                  <a:lnTo>
                    <a:pt x="144907" y="12700"/>
                  </a:lnTo>
                  <a:cubicBezTo>
                    <a:pt x="71882" y="12700"/>
                    <a:pt x="12700" y="71628"/>
                    <a:pt x="12700" y="144145"/>
                  </a:cubicBezTo>
                  <a:close/>
                </a:path>
              </a:pathLst>
            </a:custGeom>
            <a:solidFill>
              <a:srgbClr val="8D2424"/>
            </a:solidFill>
          </p:spPr>
        </p:sp>
      </p:grpSp>
      <p:sp>
        <p:nvSpPr>
          <p:cNvPr id="27" name="TextBox 27"/>
          <p:cNvSpPr txBox="1"/>
          <p:nvPr/>
        </p:nvSpPr>
        <p:spPr>
          <a:xfrm>
            <a:off x="1116360" y="8400306"/>
            <a:ext cx="3650307" cy="414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4"/>
              </a:lnSpc>
            </a:pPr>
            <a:r>
              <a:rPr lang="en-US" sz="2499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Estrenos Incluidos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16360" y="8885635"/>
            <a:ext cx="9197280" cy="469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2"/>
              </a:lnSpc>
            </a:pPr>
            <a:r>
              <a:rPr lang="en-US" sz="1874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Aplica también para los estrenos de películas.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</Words>
  <Application>Microsoft Office PowerPoint</Application>
  <PresentationFormat>Personalizado</PresentationFormat>
  <Paragraphs>44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1" baseType="lpstr">
      <vt:lpstr>Arial</vt:lpstr>
      <vt:lpstr>Calibri</vt:lpstr>
      <vt:lpstr>Dela Gothic One</vt:lpstr>
      <vt:lpstr>DM Sans Bold</vt:lpstr>
      <vt:lpstr>DM Sans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Onboarding Empresa Empleado Datos Estadísticas Corporativa Azul Amarillo</dc:title>
  <cp:lastModifiedBy>VEGA Tatiana (Fondexo)</cp:lastModifiedBy>
  <cp:revision>1</cp:revision>
  <dcterms:created xsi:type="dcterms:W3CDTF">2006-08-16T00:00:00Z</dcterms:created>
  <dcterms:modified xsi:type="dcterms:W3CDTF">2025-07-31T19:43:19Z</dcterms:modified>
  <dc:identifier>DAGtcBxXfmY</dc:identifier>
</cp:coreProperties>
</file>